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04" r:id="rId1"/>
  </p:sldMasterIdLst>
  <p:sldIdLst>
    <p:sldId id="256" r:id="rId2"/>
    <p:sldId id="257" r:id="rId3"/>
    <p:sldId id="261" r:id="rId4"/>
    <p:sldId id="262" r:id="rId5"/>
    <p:sldId id="263" r:id="rId6"/>
    <p:sldId id="264" r:id="rId7"/>
    <p:sldId id="258" r:id="rId8"/>
    <p:sldId id="259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media/hdphoto1.wdp>
</file>

<file path=ppt/media/hdphoto2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30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83673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226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1210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 dirty="0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69768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25690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6433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479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9140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12-Dec-17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13942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12-Dec-17</a:t>
            </a:fld>
            <a:endParaRPr lang="en-US" dirty="0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90213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12-Dec-17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284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2500A-C15D-4D38-A9D7-80803CBEC4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89632" y="1358537"/>
            <a:ext cx="8637073" cy="617326"/>
          </a:xfrm>
        </p:spPr>
        <p:txBody>
          <a:bodyPr>
            <a:normAutofit/>
          </a:bodyPr>
          <a:lstStyle/>
          <a:p>
            <a:r>
              <a:rPr lang="en-US" sz="2400" dirty="0"/>
              <a:t>Presentation on…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08DB78-CA9E-4567-9ABC-2185F00D85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6569" y="1779920"/>
            <a:ext cx="10083611" cy="1329040"/>
          </a:xfrm>
        </p:spPr>
        <p:txBody>
          <a:bodyPr>
            <a:normAutofit/>
          </a:bodyPr>
          <a:lstStyle/>
          <a:p>
            <a:r>
              <a:rPr lang="en-US" sz="3600" dirty="0"/>
              <a:t>Employment application review system (EARS)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8D46A0F0-85EB-4657-8EA7-16597ACEAC8F}"/>
              </a:ext>
            </a:extLst>
          </p:cNvPr>
          <p:cNvSpPr txBox="1">
            <a:spLocks/>
          </p:cNvSpPr>
          <p:nvPr/>
        </p:nvSpPr>
        <p:spPr>
          <a:xfrm>
            <a:off x="3496720" y="4378789"/>
            <a:ext cx="5198560" cy="1577874"/>
          </a:xfrm>
          <a:prstGeom prst="rect">
            <a:avLst/>
          </a:prstGeom>
        </p:spPr>
        <p:txBody>
          <a:bodyPr vert="horz" lIns="91440" tIns="45720" rIns="91440" bIns="0" rtlCol="0" anchor="b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6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1600" b="1" u="sng" dirty="0">
                <a:latin typeface="Candara" panose="020E0502030303020204" pitchFamily="34" charset="0"/>
              </a:rPr>
              <a:t>Presented by</a:t>
            </a:r>
          </a:p>
          <a:p>
            <a:pPr algn="ctr"/>
            <a:r>
              <a:rPr lang="en-US" sz="1600" b="1" dirty="0">
                <a:latin typeface="Candara" panose="020E0502030303020204" pitchFamily="34" charset="0"/>
              </a:rPr>
              <a:t>	      </a:t>
            </a:r>
          </a:p>
          <a:p>
            <a:pPr algn="ctr"/>
            <a:r>
              <a:rPr lang="en-US" sz="2400" b="1" dirty="0" err="1">
                <a:latin typeface="Candara" panose="020E0502030303020204" pitchFamily="34" charset="0"/>
              </a:rPr>
              <a:t>Md</a:t>
            </a:r>
            <a:r>
              <a:rPr lang="en-US" sz="2400" b="1" dirty="0">
                <a:latin typeface="Candara" panose="020E0502030303020204" pitchFamily="34" charset="0"/>
              </a:rPr>
              <a:t> Mahbub </a:t>
            </a:r>
            <a:r>
              <a:rPr lang="en-US" sz="2400" b="1" dirty="0" err="1">
                <a:latin typeface="Candara" panose="020E0502030303020204" pitchFamily="34" charset="0"/>
              </a:rPr>
              <a:t>alam</a:t>
            </a:r>
            <a:endParaRPr lang="en-US" sz="2400" b="1" dirty="0">
              <a:latin typeface="Candara" panose="020E0502030303020204" pitchFamily="34" charset="0"/>
            </a:endParaRPr>
          </a:p>
          <a:p>
            <a:pPr algn="ctr"/>
            <a:endParaRPr lang="en-US" sz="2400" b="1" dirty="0">
              <a:latin typeface="Candara" panose="020E0502030303020204" pitchFamily="34" charset="0"/>
            </a:endParaRPr>
          </a:p>
          <a:p>
            <a:pPr algn="ctr"/>
            <a:r>
              <a:rPr lang="en-US" sz="2400" b="1" dirty="0">
                <a:latin typeface="Candara" panose="020E0502030303020204" pitchFamily="34" charset="0"/>
              </a:rPr>
              <a:t>ID: 151-35-848</a:t>
            </a:r>
          </a:p>
          <a:p>
            <a:r>
              <a:rPr lang="en-US" sz="1400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826513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5BA49-7EAD-4A5B-8502-80E3E6BEFF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20650229">
            <a:off x="2307118" y="2624327"/>
            <a:ext cx="7577764" cy="1609344"/>
          </a:xfrm>
        </p:spPr>
        <p:txBody>
          <a:bodyPr>
            <a:normAutofit/>
          </a:bodyPr>
          <a:lstStyle/>
          <a:p>
            <a:pPr algn="ctr"/>
            <a:r>
              <a:rPr lang="en-US" sz="9600" dirty="0">
                <a:solidFill>
                  <a:schemeClr val="tx2">
                    <a:lumMod val="50000"/>
                  </a:schemeClr>
                </a:solidFill>
                <a:latin typeface="Algerian" panose="04020705040A02060702" pitchFamily="82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16001122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3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72E1F5-D6F1-4DB3-BF90-B00986078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32173"/>
            <a:ext cx="10058400" cy="821654"/>
          </a:xfrm>
        </p:spPr>
        <p:txBody>
          <a:bodyPr>
            <a:normAutofit/>
          </a:bodyPr>
          <a:lstStyle/>
          <a:p>
            <a:r>
              <a:rPr lang="en-US" sz="4400" dirty="0"/>
              <a:t>About System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EB9700-129B-459B-BA8C-55168D5E7F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664208"/>
            <a:ext cx="10058400" cy="4050792"/>
          </a:xfrm>
        </p:spPr>
        <p:txBody>
          <a:bodyPr>
            <a:normAutofit/>
          </a:bodyPr>
          <a:lstStyle/>
          <a:p>
            <a:endParaRPr lang="en-GB" sz="2400" dirty="0"/>
          </a:p>
          <a:p>
            <a:r>
              <a:rPr lang="en-GB" sz="2400" dirty="0"/>
              <a:t>EARS (Employee Application Review System): is a project which is targeted to enhance job application review system &amp; automate manual tasks as best as possible. </a:t>
            </a:r>
          </a:p>
          <a:p>
            <a:endParaRPr lang="en-GB" sz="2400" dirty="0"/>
          </a:p>
          <a:p>
            <a:r>
              <a:rPr lang="en-US" sz="2400" dirty="0"/>
              <a:t>This system can be used for Online Job Portal or any other company who wants their job circular system &amp; applicant ranking system to be automated.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1050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24DB01-3DB8-4879-A1FF-A147D0F698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06700"/>
            <a:ext cx="10058400" cy="939219"/>
          </a:xfrm>
        </p:spPr>
        <p:txBody>
          <a:bodyPr>
            <a:normAutofit/>
          </a:bodyPr>
          <a:lstStyle/>
          <a:p>
            <a:r>
              <a:rPr lang="en-US" sz="4400" dirty="0"/>
              <a:t>System features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54141-5E99-40C7-B9D4-B550B3CBAF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959429"/>
            <a:ext cx="10058400" cy="3716383"/>
          </a:xfrm>
        </p:spPr>
        <p:txBody>
          <a:bodyPr/>
          <a:lstStyle/>
          <a:p>
            <a:pPr lvl="0" fontAlgn="base"/>
            <a:r>
              <a:rPr lang="en-US" sz="2400" dirty="0"/>
              <a:t>Login to Account</a:t>
            </a:r>
          </a:p>
          <a:p>
            <a:pPr lvl="0" fontAlgn="base"/>
            <a:r>
              <a:rPr lang="en-US" sz="2400" dirty="0"/>
              <a:t>Manage Accounts (View, Approve, Delete, Reject)</a:t>
            </a:r>
          </a:p>
          <a:p>
            <a:pPr lvl="0" fontAlgn="base"/>
            <a:r>
              <a:rPr lang="en-US" sz="2400" dirty="0"/>
              <a:t>List all the Application</a:t>
            </a:r>
          </a:p>
          <a:p>
            <a:pPr lvl="0" fontAlgn="base"/>
            <a:r>
              <a:rPr lang="en-US" sz="2400" dirty="0"/>
              <a:t>Profile Management</a:t>
            </a:r>
          </a:p>
          <a:p>
            <a:pPr lvl="0" fontAlgn="base"/>
            <a:r>
              <a:rPr lang="en-US" sz="2400" dirty="0"/>
              <a:t>Search according to Faculty</a:t>
            </a:r>
          </a:p>
          <a:p>
            <a:pPr lvl="0" fontAlgn="base"/>
            <a:r>
              <a:rPr lang="en-US" sz="2400" dirty="0"/>
              <a:t>Add Faculty</a:t>
            </a:r>
          </a:p>
          <a:p>
            <a:pPr lvl="0" fontAlgn="base"/>
            <a:r>
              <a:rPr lang="en-US" sz="2400" dirty="0"/>
              <a:t>Rank Applications (By their skill level)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187056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82928-1D13-4CFE-A103-3C1DAC5EF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USE Case</a:t>
            </a:r>
          </a:p>
        </p:txBody>
      </p:sp>
      <p:pic>
        <p:nvPicPr>
          <p:cNvPr id="4" name="Content Placeholder 3" descr="C:\Users\Mahbub\Downloads\OOP Project Document.png">
            <a:extLst>
              <a:ext uri="{FF2B5EF4-FFF2-40B4-BE49-F238E27FC236}">
                <a16:creationId xmlns:a16="http://schemas.microsoft.com/office/drawing/2014/main" id="{6B0896EB-4B95-4DC8-9B1D-AEB939C7F991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4354" y="919625"/>
            <a:ext cx="5447212" cy="545374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79694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C69E5-672C-4579-9CF2-0EA2A97425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 err="1"/>
              <a:t>Seq.Diagram</a:t>
            </a:r>
            <a:r>
              <a:rPr lang="en-US" sz="4400" dirty="0"/>
              <a:t>: Apply for job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557AF57-CD3A-4C06-B6B5-4435AA919A68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633" y="2133962"/>
            <a:ext cx="5159752" cy="405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1584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75E11E-E4E5-44EE-A67F-A2832BB92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</p:spPr>
        <p:txBody>
          <a:bodyPr>
            <a:normAutofit/>
          </a:bodyPr>
          <a:lstStyle/>
          <a:p>
            <a:r>
              <a:rPr lang="en-US" sz="4400" dirty="0"/>
              <a:t>System </a:t>
            </a:r>
            <a:r>
              <a:rPr lang="en-US" sz="4400" dirty="0" err="1"/>
              <a:t>SeQ.</a:t>
            </a:r>
            <a:r>
              <a:rPr lang="en-US" sz="4400" dirty="0"/>
              <a:t> diagram: Submit application</a:t>
            </a: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F349866C-3C4C-4FFB-BAFD-51A6B47978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58045" y="2638697"/>
            <a:ext cx="5783273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6F7EEDE6-753E-4871-9475-E26EE0E9830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78111887"/>
              </p:ext>
            </p:extLst>
          </p:nvPr>
        </p:nvGraphicFramePr>
        <p:xfrm>
          <a:off x="3782801" y="2093976"/>
          <a:ext cx="4626397" cy="405079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Picture" r:id="rId3" imgW="0" imgH="0" progId="StaticMetafile">
                  <p:embed/>
                </p:oleObj>
              </mc:Choice>
              <mc:Fallback>
                <p:oleObj name="Picture" r:id="rId3" imgW="0" imgH="0" progId="StaticMetafile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83F55E1E-4409-4317-A0C1-E79429D7C723}"/>
                          </a:ext>
                        </a:extLst>
                      </p:cNvPr>
                      <p:cNvPicPr>
                        <a:picLocks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782801" y="2093976"/>
                        <a:ext cx="4626397" cy="4050792"/>
                      </a:xfrm>
                      <a:prstGeom prst="rect">
                        <a:avLst/>
                      </a:prstGeom>
                      <a:solidFill>
                        <a:srgbClr val="FFFFFF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458599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CF089E-EB9F-4982-9A34-2D509ACA6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9848" y="744583"/>
            <a:ext cx="10058400" cy="849086"/>
          </a:xfrm>
        </p:spPr>
        <p:txBody>
          <a:bodyPr>
            <a:normAutofit/>
          </a:bodyPr>
          <a:lstStyle/>
          <a:p>
            <a:r>
              <a:rPr lang="en-US" sz="4400" dirty="0"/>
              <a:t>System UI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F22A8B0-5864-44B0-87F2-202BF3DE13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9848" y="1593669"/>
            <a:ext cx="10058400" cy="4676502"/>
          </a:xfrm>
        </p:spPr>
      </p:pic>
    </p:spTree>
    <p:extLst>
      <p:ext uri="{BB962C8B-B14F-4D97-AF65-F5344CB8AC3E}">
        <p14:creationId xmlns:p14="http://schemas.microsoft.com/office/powerpoint/2010/main" val="2680618750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08EE64-FD5E-4AC7-89A1-449786149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15261"/>
            <a:ext cx="10058400" cy="743277"/>
          </a:xfrm>
        </p:spPr>
        <p:txBody>
          <a:bodyPr>
            <a:noAutofit/>
          </a:bodyPr>
          <a:lstStyle/>
          <a:p>
            <a:r>
              <a:rPr lang="en-US" sz="4400" dirty="0"/>
              <a:t>Intro Video</a:t>
            </a:r>
          </a:p>
        </p:txBody>
      </p:sp>
      <p:pic>
        <p:nvPicPr>
          <p:cNvPr id="4" name="project video">
            <a:hlinkClick r:id="" action="ppaction://media"/>
            <a:extLst>
              <a:ext uri="{FF2B5EF4-FFF2-40B4-BE49-F238E27FC236}">
                <a16:creationId xmlns:a16="http://schemas.microsoft.com/office/drawing/2014/main" id="{AC7A4515-F893-4BF7-A39E-ACBEB5E3B20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9848" y="1463040"/>
            <a:ext cx="10058400" cy="4910328"/>
          </a:xfrm>
        </p:spPr>
      </p:pic>
    </p:spTree>
    <p:extLst>
      <p:ext uri="{BB962C8B-B14F-4D97-AF65-F5344CB8AC3E}">
        <p14:creationId xmlns:p14="http://schemas.microsoft.com/office/powerpoint/2010/main" val="306311674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fracture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3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25BA35-1E95-482E-9CB6-1CA84E3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Project Link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983FDC-4B99-416C-AC8D-E29AAAB51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u="sng" dirty="0"/>
              <a:t>Git-Hub Repo Link</a:t>
            </a:r>
          </a:p>
          <a:p>
            <a:pPr marL="0" indent="0" algn="ctr">
              <a:buNone/>
            </a:pPr>
            <a:endParaRPr lang="en-US" u="sng" dirty="0"/>
          </a:p>
          <a:p>
            <a:pPr marL="0" indent="0" algn="ctr">
              <a:buNone/>
            </a:pPr>
            <a:r>
              <a:rPr lang="en-US" sz="2800" dirty="0">
                <a:solidFill>
                  <a:srgbClr val="0070C0"/>
                </a:solidFill>
                <a:highlight>
                  <a:srgbClr val="FFFF00"/>
                </a:highlight>
              </a:rPr>
              <a:t>https://github.com/mahbub1/Web-Projects</a:t>
            </a:r>
          </a:p>
        </p:txBody>
      </p:sp>
    </p:spTree>
    <p:extLst>
      <p:ext uri="{BB962C8B-B14F-4D97-AF65-F5344CB8AC3E}">
        <p14:creationId xmlns:p14="http://schemas.microsoft.com/office/powerpoint/2010/main" val="420442322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59</TotalTime>
  <Words>141</Words>
  <Application>Microsoft Office PowerPoint</Application>
  <PresentationFormat>Widescreen</PresentationFormat>
  <Paragraphs>33</Paragraphs>
  <Slides>10</Slides>
  <Notes>0</Notes>
  <HiddenSlides>0</HiddenSlides>
  <MMClips>1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Algerian</vt:lpstr>
      <vt:lpstr>Candara</vt:lpstr>
      <vt:lpstr>Rockwell</vt:lpstr>
      <vt:lpstr>Rockwell Condensed</vt:lpstr>
      <vt:lpstr>Wingdings</vt:lpstr>
      <vt:lpstr>Wood Type</vt:lpstr>
      <vt:lpstr>Picture</vt:lpstr>
      <vt:lpstr>Presentation on…</vt:lpstr>
      <vt:lpstr>About System</vt:lpstr>
      <vt:lpstr>System features</vt:lpstr>
      <vt:lpstr>USE Case</vt:lpstr>
      <vt:lpstr>Seq.Diagram: Apply for job</vt:lpstr>
      <vt:lpstr>System SeQ. diagram: Submit application</vt:lpstr>
      <vt:lpstr>System UI</vt:lpstr>
      <vt:lpstr>Intro Video</vt:lpstr>
      <vt:lpstr>Project Link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on…</dc:title>
  <dc:creator>Mahbub Alam</dc:creator>
  <cp:lastModifiedBy>Mahbub Alam</cp:lastModifiedBy>
  <cp:revision>11</cp:revision>
  <dcterms:created xsi:type="dcterms:W3CDTF">2017-12-12T00:24:23Z</dcterms:created>
  <dcterms:modified xsi:type="dcterms:W3CDTF">2017-12-12T13:37:42Z</dcterms:modified>
</cp:coreProperties>
</file>

<file path=docProps/thumbnail.jpeg>
</file>